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3"/>
  </p:notesMasterIdLst>
  <p:handoutMasterIdLst>
    <p:handoutMasterId r:id="rId4"/>
  </p:handoutMasterIdLst>
  <p:sldIdLst>
    <p:sldId id="563" r:id="rId2"/>
  </p:sldIdLst>
  <p:sldSz cx="9144000" cy="6858000" type="screen4x3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4FE0E"/>
    <a:srgbClr val="FC7B10"/>
    <a:srgbClr val="97FC10"/>
    <a:srgbClr val="00CC00"/>
    <a:srgbClr val="FF0000"/>
    <a:srgbClr val="6184BA"/>
    <a:srgbClr val="6699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5" autoAdjust="0"/>
    <p:restoredTop sz="84954" autoAdjust="0"/>
  </p:normalViewPr>
  <p:slideViewPr>
    <p:cSldViewPr>
      <p:cViewPr varScale="1">
        <p:scale>
          <a:sx n="65" d="100"/>
          <a:sy n="65" d="100"/>
        </p:scale>
        <p:origin x="-1368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7000" y="0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284317-4585-44BA-844A-7F6AC06F1893}" type="datetimeFigureOut">
              <a:rPr lang="en-US" smtClean="0"/>
              <a:pPr/>
              <a:t>4/16/2014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525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7000" y="8772525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2F2AF3-DDA1-4D47-A7AD-009E8D8621D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211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BB4A2D35-2D86-4D06-A36C-1652E02FB56E}" type="datetimeFigureOut">
              <a:rPr lang="en-US" smtClean="0"/>
              <a:pPr/>
              <a:t>4/16/2014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vert="horz" lIns="92492" tIns="46246" rIns="92492" bIns="46246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593417E1-B593-431D-9F1A-21E1CAB1A4A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1211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DDBEEC-E319-46DA-8B96-12348AD2AE9F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z="1400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129"/>
            <a:ext cx="7772400" cy="142767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600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A2C43B-EF42-4377-AD17-988FACCFCC33}" type="datetime1">
              <a:rPr lang="en-US" smtClean="0">
                <a:solidFill>
                  <a:prstClr val="black"/>
                </a:solidFill>
                <a:latin typeface="Times New Roman"/>
              </a:rPr>
              <a:pPr/>
              <a:t>4/16/2014</a:t>
            </a:fld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0" y="6248400"/>
            <a:ext cx="533400" cy="365125"/>
          </a:xfrm>
          <a:prstGeom prst="rect">
            <a:avLst/>
          </a:prstGeom>
        </p:spPr>
        <p:txBody>
          <a:bodyPr/>
          <a:lstStyle/>
          <a:p>
            <a:fld id="{024BC43F-AAE5-481E-827F-B28F73C6CC9C}" type="slidenum">
              <a:rPr lang="en-US" smtClean="0">
                <a:solidFill>
                  <a:prstClr val="black"/>
                </a:solidFill>
                <a:latin typeface="Times New Roman"/>
              </a:rPr>
              <a:pPr/>
              <a:t>‹#›</a:t>
            </a:fld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85913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F75ED-4497-4F35-A1CF-FAAFA918DFFB}" type="datetime1">
              <a:rPr lang="en-US" smtClean="0">
                <a:solidFill>
                  <a:prstClr val="black"/>
                </a:solidFill>
                <a:latin typeface="Times New Roman"/>
              </a:rPr>
              <a:pPr/>
              <a:t>4/16/2014</a:t>
            </a:fld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24BC43F-AAE5-481E-827F-B28F73C6CC9C}" type="slidenum">
              <a:rPr lang="en-US" smtClean="0">
                <a:solidFill>
                  <a:prstClr val="black"/>
                </a:solidFill>
                <a:latin typeface="Times New Roman"/>
              </a:rPr>
              <a:pPr/>
              <a:t>‹#›</a:t>
            </a:fld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78451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7A36F8A-B1BF-4F8A-B8A6-5B65B8442D8E}" type="datetime1">
              <a:rPr lang="en-US" smtClean="0">
                <a:solidFill>
                  <a:prstClr val="black"/>
                </a:solidFill>
                <a:latin typeface="Times New Roman"/>
              </a:rPr>
              <a:pPr/>
              <a:t>4/16/2014</a:t>
            </a:fld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24BC43F-AAE5-481E-827F-B28F73C6CC9C}" type="slidenum">
              <a:rPr lang="en-US" smtClean="0">
                <a:solidFill>
                  <a:prstClr val="black"/>
                </a:solidFill>
                <a:latin typeface="Times New Roman"/>
              </a:rPr>
              <a:pPr/>
              <a:t>‹#›</a:t>
            </a:fld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60962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DDEF1A4-B39D-422A-AA9A-BE916C8F2E2A}" type="datetime1">
              <a:rPr lang="en-US" smtClean="0">
                <a:solidFill>
                  <a:prstClr val="black"/>
                </a:solidFill>
                <a:latin typeface="Times New Roman"/>
              </a:rPr>
              <a:pPr/>
              <a:t>4/16/2014</a:t>
            </a:fld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24BC43F-AAE5-481E-827F-B28F73C6CC9C}" type="slidenum">
              <a:rPr lang="en-US" smtClean="0">
                <a:solidFill>
                  <a:prstClr val="black"/>
                </a:solidFill>
                <a:latin typeface="Times New Roman"/>
              </a:rPr>
              <a:pPr/>
              <a:t>‹#›</a:t>
            </a:fld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1620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0BE073F-7353-4EEC-A3B3-EDE17720881C}" type="datetime1">
              <a:rPr lang="en-US" smtClean="0">
                <a:solidFill>
                  <a:prstClr val="black"/>
                </a:solidFill>
                <a:latin typeface="Times New Roman"/>
              </a:rPr>
              <a:pPr/>
              <a:t>4/16/2014</a:t>
            </a:fld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24BC43F-AAE5-481E-827F-B28F73C6CC9C}" type="slidenum">
              <a:rPr lang="en-US" smtClean="0">
                <a:solidFill>
                  <a:prstClr val="black"/>
                </a:solidFill>
                <a:latin typeface="Times New Roman"/>
              </a:rPr>
              <a:pPr/>
              <a:t>‹#›</a:t>
            </a:fld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22950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272A712-03B9-4918-AA7F-D89E0B83792A}" type="datetime1">
              <a:rPr lang="en-US" smtClean="0">
                <a:solidFill>
                  <a:prstClr val="black"/>
                </a:solidFill>
                <a:latin typeface="Times New Roman"/>
              </a:rPr>
              <a:pPr/>
              <a:t>4/16/2014</a:t>
            </a:fld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24BC43F-AAE5-481E-827F-B28F73C6CC9C}" type="slidenum">
              <a:rPr lang="en-US" smtClean="0">
                <a:solidFill>
                  <a:prstClr val="black"/>
                </a:solidFill>
                <a:latin typeface="Times New Roman"/>
              </a:rPr>
              <a:pPr/>
              <a:t>‹#›</a:t>
            </a:fld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03624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ACA7335-9B9E-4929-B8E8-E3889F8B2D96}" type="datetime1">
              <a:rPr lang="en-US" smtClean="0">
                <a:solidFill>
                  <a:prstClr val="black"/>
                </a:solidFill>
                <a:latin typeface="Times New Roman"/>
              </a:rPr>
              <a:pPr/>
              <a:t>4/16/2014</a:t>
            </a:fld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24BC43F-AAE5-481E-827F-B28F73C6CC9C}" type="slidenum">
              <a:rPr lang="en-US" smtClean="0">
                <a:solidFill>
                  <a:prstClr val="black"/>
                </a:solidFill>
                <a:latin typeface="Times New Roman"/>
              </a:rPr>
              <a:pPr/>
              <a:t>‹#›</a:t>
            </a:fld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63065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AE0E1F4-6114-4FCE-AF6B-9471C4193951}" type="datetime1">
              <a:rPr lang="en-US" smtClean="0">
                <a:solidFill>
                  <a:prstClr val="black"/>
                </a:solidFill>
                <a:latin typeface="Times New Roman"/>
              </a:rPr>
              <a:pPr/>
              <a:t>4/16/2014</a:t>
            </a:fld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24BC43F-AAE5-481E-827F-B28F73C6CC9C}" type="slidenum">
              <a:rPr lang="en-US" smtClean="0">
                <a:solidFill>
                  <a:prstClr val="black"/>
                </a:solidFill>
                <a:latin typeface="Times New Roman"/>
              </a:rPr>
              <a:pPr/>
              <a:t>‹#›</a:t>
            </a:fld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8713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5F43CC-9224-41D3-A8DF-8A09DA3A5DB6}" type="datetime1">
              <a:rPr lang="en-US" smtClean="0">
                <a:solidFill>
                  <a:prstClr val="black"/>
                </a:solidFill>
                <a:latin typeface="Times New Roman"/>
              </a:rPr>
              <a:pPr/>
              <a:t>4/16/2014</a:t>
            </a:fld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24BC43F-AAE5-481E-827F-B28F73C6CC9C}" type="slidenum">
              <a:rPr lang="en-US" smtClean="0">
                <a:solidFill>
                  <a:prstClr val="black"/>
                </a:solidFill>
                <a:latin typeface="Times New Roman"/>
              </a:rPr>
              <a:pPr/>
              <a:t>‹#›</a:t>
            </a:fld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26746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EAFC397-E2FF-4DB7-82A0-0B89F41AEFE9}" type="datetime1">
              <a:rPr lang="en-US" smtClean="0">
                <a:solidFill>
                  <a:prstClr val="black"/>
                </a:solidFill>
                <a:latin typeface="Times New Roman"/>
              </a:rPr>
              <a:pPr/>
              <a:t>4/16/2014</a:t>
            </a:fld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24BC43F-AAE5-481E-827F-B28F73C6CC9C}" type="slidenum">
              <a:rPr lang="en-US" smtClean="0">
                <a:solidFill>
                  <a:prstClr val="black"/>
                </a:solidFill>
                <a:latin typeface="Times New Roman"/>
              </a:rPr>
              <a:pPr/>
              <a:t>‹#›</a:t>
            </a:fld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28478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45DE835-A5AF-4F0C-AA0A-376859E187B2}" type="datetime1">
              <a:rPr lang="en-US" smtClean="0">
                <a:solidFill>
                  <a:prstClr val="black"/>
                </a:solidFill>
                <a:latin typeface="Times New Roman"/>
              </a:rPr>
              <a:pPr/>
              <a:t>4/16/2014</a:t>
            </a:fld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24BC43F-AAE5-481E-827F-B28F73C6CC9C}" type="slidenum">
              <a:rPr lang="en-US" smtClean="0">
                <a:solidFill>
                  <a:prstClr val="black"/>
                </a:solidFill>
                <a:latin typeface="Times New Roman"/>
              </a:rPr>
              <a:pPr/>
              <a:t>‹#›</a:t>
            </a:fld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41025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5943600"/>
            <a:ext cx="9144000" cy="914400"/>
          </a:xfrm>
          <a:prstGeom prst="rect">
            <a:avLst/>
          </a:prstGeom>
          <a:solidFill>
            <a:srgbClr val="6289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Times New Roman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2" name="Picture 11" descr="long logo.jpg"/>
          <p:cNvPicPr>
            <a:picLocks noChangeAspect="1"/>
          </p:cNvPicPr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1524000" y="6011539"/>
            <a:ext cx="6096000" cy="776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6747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206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057400"/>
            <a:ext cx="9144000" cy="685800"/>
          </a:xfrm>
        </p:spPr>
        <p:txBody>
          <a:bodyPr>
            <a:noAutofit/>
          </a:bodyPr>
          <a:lstStyle/>
          <a:p>
            <a:pPr eaLnBrk="1" hangingPunct="1">
              <a:lnSpc>
                <a:spcPct val="85000"/>
              </a:lnSpc>
            </a:pPr>
            <a:r>
              <a:rPr lang="en-US" sz="4000" dirty="0" smtClean="0"/>
              <a:t>The Northeast Model: the Power of Conservation Consistency Across Boundaries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3124200"/>
            <a:ext cx="9144000" cy="27432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endParaRPr lang="en-US" sz="2800" dirty="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sz="3000" b="1" dirty="0" smtClean="0">
                <a:solidFill>
                  <a:schemeClr val="accent1">
                    <a:lumMod val="75000"/>
                  </a:schemeClr>
                </a:solidFill>
              </a:rPr>
              <a:t>Steven Fuller, NALCC</a:t>
            </a:r>
          </a:p>
          <a:p>
            <a:pPr eaLnBrk="1" hangingPunct="1">
              <a:lnSpc>
                <a:spcPct val="80000"/>
              </a:lnSpc>
            </a:pPr>
            <a:r>
              <a:rPr lang="en-US" sz="3000" b="1" dirty="0" smtClean="0">
                <a:solidFill>
                  <a:schemeClr val="accent1">
                    <a:lumMod val="75000"/>
                  </a:schemeClr>
                </a:solidFill>
              </a:rPr>
              <a:t>John </a:t>
            </a:r>
            <a:r>
              <a:rPr lang="en-US" sz="3000" b="1" dirty="0" err="1" smtClean="0">
                <a:solidFill>
                  <a:schemeClr val="accent1">
                    <a:lumMod val="75000"/>
                  </a:schemeClr>
                </a:solidFill>
              </a:rPr>
              <a:t>Kostyack</a:t>
            </a:r>
            <a:r>
              <a:rPr lang="en-US" sz="3000" b="1" dirty="0" smtClean="0">
                <a:solidFill>
                  <a:schemeClr val="accent1">
                    <a:lumMod val="75000"/>
                  </a:schemeClr>
                </a:solidFill>
              </a:rPr>
              <a:t> &amp; Curtis Fisher, NWF</a:t>
            </a:r>
          </a:p>
          <a:p>
            <a:pPr eaLnBrk="1" hangingPunct="1">
              <a:lnSpc>
                <a:spcPct val="80000"/>
              </a:lnSpc>
            </a:pPr>
            <a:endParaRPr lang="en-US" sz="3000" b="1" dirty="0" smtClean="0">
              <a:solidFill>
                <a:schemeClr val="tx1"/>
              </a:solidFill>
            </a:endParaRPr>
          </a:p>
        </p:txBody>
      </p:sp>
      <p:pic>
        <p:nvPicPr>
          <p:cNvPr id="3076" name="Picture 4" descr="ternf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1800" y="152400"/>
            <a:ext cx="21336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13" descr="spadefoot_suzanne_collin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24400" y="152400"/>
            <a:ext cx="1447800" cy="109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14" descr="karner_blue_usfws_sm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4800" y="152399"/>
            <a:ext cx="1524000" cy="1102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15" descr="Atlantic salmon pre-smolt @ Bgr WWTP aquarium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362200" y="152400"/>
            <a:ext cx="1636713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172200" y="4953000"/>
            <a:ext cx="1641473" cy="838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6" descr="usfws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209800" y="4953000"/>
            <a:ext cx="762000" cy="902678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657600" y="5181600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The Wildlife Management Institute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16536</TotalTime>
  <Words>27</Words>
  <Application>Microsoft Office PowerPoint</Application>
  <PresentationFormat>On-screen Show (4:3)</PresentationFormat>
  <Paragraphs>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The Northeast Model: the Power of Conservation Consistency Across Boundaries</vt:lpstr>
    </vt:vector>
  </TitlesOfParts>
  <Company>U.S. Fish and Wildlife Service - Region 5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Milliken, Andrew</cp:lastModifiedBy>
  <cp:revision>599</cp:revision>
  <cp:lastPrinted>2012-10-04T13:54:06Z</cp:lastPrinted>
  <dcterms:created xsi:type="dcterms:W3CDTF">2012-09-17T18:11:31Z</dcterms:created>
  <dcterms:modified xsi:type="dcterms:W3CDTF">2014-04-16T09:55:48Z</dcterms:modified>
</cp:coreProperties>
</file>