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4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6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9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1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8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0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9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8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87B83-6920-9A4E-AF70-F96743DCB17F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120C5-6BB4-6445-A96C-26A1C75A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0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455"/>
            <a:ext cx="7772400" cy="670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Landscape Design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687" y="1212858"/>
            <a:ext cx="8277050" cy="535084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I. Species: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Representative/Surrogate Species – </a:t>
            </a:r>
          </a:p>
          <a:p>
            <a:pPr algn="l"/>
            <a:r>
              <a:rPr lang="en-US" sz="3000" dirty="0" smtClean="0"/>
              <a:t>habitat availability across region + population objectives + density observation data = habitat needed (type, amount, distribution)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Landscape Design Outcome: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habitat needs to support species at some objective level in the region and at </a:t>
            </a:r>
            <a:r>
              <a:rPr lang="en-US" dirty="0" err="1" smtClean="0"/>
              <a:t>subregion</a:t>
            </a:r>
            <a:r>
              <a:rPr lang="en-US" dirty="0" smtClean="0"/>
              <a:t> and local scales</a:t>
            </a:r>
            <a:endParaRPr lang="en-US" dirty="0"/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This habitat also supports the suite of species represented  by each representative/surrogate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640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455"/>
            <a:ext cx="7772400" cy="670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Landscape Design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687" y="1212858"/>
            <a:ext cx="8277050" cy="535084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I. Species: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Rare Species &amp; those with very unique habitat requirements – not able to be represented by surrogates </a:t>
            </a:r>
          </a:p>
          <a:p>
            <a:pPr algn="l"/>
            <a:endParaRPr lang="en-US" sz="3000" dirty="0" smtClean="0"/>
          </a:p>
          <a:p>
            <a:pPr algn="l"/>
            <a:r>
              <a:rPr lang="en-US" sz="3000" dirty="0" smtClean="0"/>
              <a:t>Known location data of species layered into landscape design + known potential habitat locations needed = habitat needed (type, amount, distribution)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Landscape Design Outcome: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habitat needs to support species at some objective level in the region and at </a:t>
            </a:r>
            <a:r>
              <a:rPr lang="en-US" dirty="0" err="1" smtClean="0"/>
              <a:t>subregion</a:t>
            </a:r>
            <a:r>
              <a:rPr lang="en-US" dirty="0" smtClean="0"/>
              <a:t> and local scales</a:t>
            </a:r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67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455"/>
            <a:ext cx="7772400" cy="670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Landscape Design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687" y="1212858"/>
            <a:ext cx="8277050" cy="535084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smtClean="0"/>
              <a:t>II. Ecosystems: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Intact, Resilient, Geophysical Features – </a:t>
            </a:r>
          </a:p>
          <a:p>
            <a:pPr algn="l"/>
            <a:r>
              <a:rPr lang="en-US" sz="3000" dirty="0" smtClean="0"/>
              <a:t>Known locations of systems known to be important and resilient = representation of important systems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Landscape Design Outcome: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Representation of important geophysical features and ecosystems that are intact and resilient in the region and at </a:t>
            </a:r>
            <a:r>
              <a:rPr lang="en-US" dirty="0" err="1" smtClean="0"/>
              <a:t>subregion</a:t>
            </a:r>
            <a:r>
              <a:rPr lang="en-US" dirty="0" smtClean="0"/>
              <a:t> and local scales</a:t>
            </a:r>
            <a:endParaRPr lang="en-US" dirty="0"/>
          </a:p>
          <a:p>
            <a:pPr marL="457200" indent="-457200" algn="l">
              <a:buFont typeface="Arial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42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455"/>
            <a:ext cx="7772400" cy="670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Landscape Design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687" y="1212858"/>
            <a:ext cx="8277050" cy="535084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smtClean="0"/>
              <a:t>II. Ecosystems: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Connectivity – </a:t>
            </a:r>
          </a:p>
          <a:p>
            <a:pPr algn="l"/>
            <a:r>
              <a:rPr lang="en-US" sz="3000" dirty="0" smtClean="0"/>
              <a:t>Connections between ecosystems and geophysical landscape features = representation of important systems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Landscape Design Outcome: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Connectivity important to help species move, especially as climate and land use pressures impact ecosystems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34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Landscape Design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34"/>
            <a:ext cx="8229600" cy="485622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Representative/Surrogate Species </a:t>
            </a:r>
            <a:r>
              <a:rPr lang="en-US" dirty="0" smtClean="0">
                <a:solidFill>
                  <a:schemeClr val="accent2"/>
                </a:solidFill>
              </a:rPr>
              <a:t>plus</a:t>
            </a:r>
            <a:endParaRPr lang="en-US" dirty="0" smtClean="0"/>
          </a:p>
          <a:p>
            <a:r>
              <a:rPr lang="en-US" dirty="0" smtClean="0"/>
              <a:t>Rare Species with unique habitat requirements </a:t>
            </a:r>
            <a:r>
              <a:rPr lang="en-US" dirty="0" smtClean="0">
                <a:solidFill>
                  <a:srgbClr val="C0504D"/>
                </a:solidFill>
              </a:rPr>
              <a:t>plus</a:t>
            </a:r>
            <a:endParaRPr lang="en-US" dirty="0" smtClean="0"/>
          </a:p>
          <a:p>
            <a:r>
              <a:rPr lang="en-US" dirty="0" smtClean="0"/>
              <a:t>Ecosystems that are intact and resilient </a:t>
            </a:r>
            <a:r>
              <a:rPr lang="en-US" dirty="0" smtClean="0">
                <a:solidFill>
                  <a:srgbClr val="C0504D"/>
                </a:solidFill>
              </a:rPr>
              <a:t>plus</a:t>
            </a:r>
            <a:endParaRPr lang="en-US" dirty="0" smtClean="0"/>
          </a:p>
          <a:p>
            <a:r>
              <a:rPr lang="en-US" dirty="0" smtClean="0"/>
              <a:t>Geophysical features</a:t>
            </a:r>
            <a:r>
              <a:rPr lang="en-US" dirty="0" smtClean="0">
                <a:solidFill>
                  <a:srgbClr val="C0504D"/>
                </a:solidFill>
              </a:rPr>
              <a:t> plus</a:t>
            </a:r>
            <a:endParaRPr lang="en-US" dirty="0" smtClean="0"/>
          </a:p>
          <a:p>
            <a:r>
              <a:rPr lang="en-US" dirty="0" smtClean="0"/>
              <a:t>Connectivity </a:t>
            </a:r>
            <a:r>
              <a:rPr lang="en-US" dirty="0" smtClean="0">
                <a:solidFill>
                  <a:srgbClr val="C0504D"/>
                </a:solidFill>
              </a:rPr>
              <a:t>plus</a:t>
            </a:r>
            <a:endParaRPr lang="en-US" dirty="0" smtClean="0"/>
          </a:p>
          <a:p>
            <a:r>
              <a:rPr lang="en-US" dirty="0" smtClean="0"/>
              <a:t>Present and Future Climate/Land Use Projections 						</a:t>
            </a:r>
            <a:endParaRPr lang="en-US" dirty="0" smtClean="0">
              <a:solidFill>
                <a:srgbClr val="C0504D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504D"/>
                </a:solidFill>
              </a:rPr>
              <a:t>= Landscape Design Options –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0504D"/>
                </a:solidFill>
              </a:rPr>
              <a:t>Amounts, Types &amp;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78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LCC Way Forward?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Try it with practitioners</a:t>
            </a:r>
          </a:p>
          <a:p>
            <a:r>
              <a:rPr lang="en-US" dirty="0" smtClean="0"/>
              <a:t>Incorporate local knowledge and needs/values</a:t>
            </a:r>
          </a:p>
          <a:p>
            <a:r>
              <a:rPr lang="en-US" dirty="0" smtClean="0"/>
              <a:t>Present as amounts and patterns – not a single design solution?</a:t>
            </a:r>
          </a:p>
          <a:p>
            <a:r>
              <a:rPr lang="en-US" dirty="0" smtClean="0"/>
              <a:t>Cross-walk designs with already built systems to identify contribution to knowledge/approaches</a:t>
            </a:r>
          </a:p>
          <a:p>
            <a:r>
              <a:rPr lang="en-US" dirty="0" smtClean="0"/>
              <a:t>Connecticut River watershed geography with team of LCC partners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894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322</Words>
  <Application>Microsoft Macintosh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Landscape Design Elements</vt:lpstr>
      <vt:lpstr>Landscape Design Elements</vt:lpstr>
      <vt:lpstr>Landscape Design Elements</vt:lpstr>
      <vt:lpstr>Landscape Design Elements</vt:lpstr>
      <vt:lpstr>Landscape Design Elements</vt:lpstr>
      <vt:lpstr>NA LCC Way Forward?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Design Elements</dc:title>
  <dc:creator>Elowe, Ken</dc:creator>
  <cp:lastModifiedBy>Eisenhauer, David</cp:lastModifiedBy>
  <cp:revision>6</cp:revision>
  <dcterms:created xsi:type="dcterms:W3CDTF">2013-11-06T10:36:10Z</dcterms:created>
  <dcterms:modified xsi:type="dcterms:W3CDTF">2013-11-06T13:02:47Z</dcterms:modified>
</cp:coreProperties>
</file>